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8" autoAdjust="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8308621-FB5A-4990-8888-C9BFFE3E189C}" type="datetimeFigureOut">
              <a:rPr lang="el-GR" smtClean="0"/>
              <a:pPr/>
              <a:t>20/12/2017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 dirty="0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A1971C-D821-438B-80BD-EE4141F06C6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ΤΑ ΛΙΜΕΡΙΚ ΤΗΣ ΣΤ΄ΤΑΞΗΣ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Με αστείες ιστορίες, φωτογραφίες και ομοιοκαταληξίες!!!!!!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ΔΗΜΗΤΡΗΣ ΠΑΠΑΔΟΠΟΥΛΟΣ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Ήταν ο </a:t>
            </a:r>
            <a:r>
              <a:rPr lang="el-GR" dirty="0" err="1" smtClean="0"/>
              <a:t>Νιγήρ</a:t>
            </a:r>
            <a:r>
              <a:rPr lang="el-GR" dirty="0" smtClean="0"/>
              <a:t> από την Νιγηρία που έφαγε 2 ολόκληρα μελίσσια και πήγε στην </a:t>
            </a:r>
            <a:r>
              <a:rPr lang="el-GR" dirty="0" err="1" smtClean="0"/>
              <a:t>αντιμελισσοκόμο</a:t>
            </a:r>
            <a:r>
              <a:rPr lang="el-GR" dirty="0" smtClean="0"/>
              <a:t> και </a:t>
            </a:r>
            <a:r>
              <a:rPr lang="el-GR" dirty="0" smtClean="0"/>
              <a:t>του </a:t>
            </a:r>
            <a:r>
              <a:rPr lang="el-GR" dirty="0" smtClean="0"/>
              <a:t>είπε άντε δρόμο τον </a:t>
            </a:r>
            <a:r>
              <a:rPr lang="el-GR" dirty="0" err="1" smtClean="0"/>
              <a:t>Νιγήρ</a:t>
            </a:r>
            <a:r>
              <a:rPr lang="el-GR" dirty="0" smtClean="0"/>
              <a:t> από την Νιγηρία.</a:t>
            </a:r>
            <a:endParaRPr lang="el-GR" dirty="0"/>
          </a:p>
        </p:txBody>
      </p:sp>
      <p:pic>
        <p:nvPicPr>
          <p:cNvPr id="5" name="4 - Θέση περιεχομένου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7984" y="1700808"/>
            <a:ext cx="3744416" cy="432048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ΜΑΡΙΑ ΛΑΜΠΡΟΥ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Η Άτα η πατάτα από το μικρό χωριό Φρεγάτα  μέσα στο τηγάνι έπεσε  και όλους μας κατέ- πληξε</a:t>
            </a:r>
            <a:r>
              <a:rPr lang="en-US" dirty="0" smtClean="0"/>
              <a:t>,</a:t>
            </a:r>
            <a:r>
              <a:rPr lang="el-GR" dirty="0" smtClean="0"/>
              <a:t> η μικρή η Άτα η πατάτα από το μικρό χωριό Φρεγάτα.</a:t>
            </a:r>
            <a:endParaRPr lang="el-GR" dirty="0"/>
          </a:p>
        </p:txBody>
      </p:sp>
      <p:pic>
        <p:nvPicPr>
          <p:cNvPr id="5" name="4 - Θέση περιεχομένου" descr="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1" y="1628800"/>
            <a:ext cx="3600400" cy="41044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ΣΟΦΙΑ ΙΝΤΡΙΖΙ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11560" y="1556792"/>
            <a:ext cx="3672408" cy="4569371"/>
          </a:xfrm>
        </p:spPr>
        <p:txBody>
          <a:bodyPr/>
          <a:lstStyle/>
          <a:p>
            <a:r>
              <a:rPr lang="el-GR" dirty="0" smtClean="0"/>
              <a:t>Ήταν ένα κορίτσι από την Κίνα, που κρατούσε πάντα μία χήνα, φορούσε μια ζακέτα και στο χέρι ομελέτα</a:t>
            </a:r>
            <a:r>
              <a:rPr lang="en-US" dirty="0" smtClean="0"/>
              <a:t>,</a:t>
            </a:r>
            <a:r>
              <a:rPr lang="el-GR" dirty="0" smtClean="0"/>
              <a:t> το κορίτσι από την Κίνα.</a:t>
            </a:r>
            <a:endParaRPr lang="el-GR" dirty="0"/>
          </a:p>
        </p:txBody>
      </p:sp>
      <p:pic>
        <p:nvPicPr>
          <p:cNvPr id="5" name="4 - Θέση περιεχομένου" descr="XHN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355976" y="1268760"/>
            <a:ext cx="4176463" cy="46805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ΔΟΜΝΑ ΚΑΚΑΡΙΚΑ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Ο Δημήτρης από την Θάσο, πήγε πήρε ένα πράσο και το έβρασε πολύ και κατά λάθος το έριξε στον Μισισιπή</a:t>
            </a:r>
            <a:r>
              <a:rPr lang="en-US" dirty="0" smtClean="0"/>
              <a:t>,</a:t>
            </a:r>
            <a:r>
              <a:rPr lang="el-GR" dirty="0" smtClean="0"/>
              <a:t> αυτός ο Δημήτρης από την Θάσο.</a:t>
            </a:r>
            <a:endParaRPr lang="el-GR" dirty="0"/>
          </a:p>
        </p:txBody>
      </p:sp>
      <p:pic>
        <p:nvPicPr>
          <p:cNvPr id="5" name="4 - Θέση περιεχομένου" descr="Thasos_NASA_photo-cropped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700808"/>
            <a:ext cx="3816424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ΣΤΕΛΛΑ ΚΑΚΑΡΙΚΑ 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Ο Καθηγητής από την Πάρο, δίδασκε νησιώτικα τραγούδια στο πιάνο</a:t>
            </a:r>
            <a:r>
              <a:rPr lang="en-US" dirty="0" smtClean="0"/>
              <a:t>,</a:t>
            </a:r>
            <a:r>
              <a:rPr lang="el-GR" dirty="0" smtClean="0"/>
              <a:t> αυτός ο καθηγητής από την Πάρο.</a:t>
            </a:r>
            <a:endParaRPr lang="el-GR" dirty="0"/>
          </a:p>
        </p:txBody>
      </p:sp>
      <p:pic>
        <p:nvPicPr>
          <p:cNvPr id="5" name="4 - Θέση περιεχομένου" descr="πιανίστας-5044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44008" y="1484784"/>
            <a:ext cx="3744416" cy="44644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ΓΙΩΡΓΟΣ ΜΥΛΩΝΑΣ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Μία γιαγιά απ’ την Παναγιά, της έφαγαν οι κότες τα ψωμιά και της αφήσαν μια μπουκιά και έμεινε νηστικιά, αυτή η γιαγιά απ’ την Παναγιά.</a:t>
            </a:r>
            <a:endParaRPr lang="el-GR" dirty="0"/>
          </a:p>
        </p:txBody>
      </p:sp>
      <p:pic>
        <p:nvPicPr>
          <p:cNvPr id="5" name="4 - Θέση περιεχομένου" descr="GiagiaKOTA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556792"/>
            <a:ext cx="3888432" cy="43924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ΜΑΡΚΕΛΑ ΒΕΛΙΟΥ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H </a:t>
            </a:r>
            <a:r>
              <a:rPr lang="el-GR" dirty="0" smtClean="0"/>
              <a:t>Παναγιώτα από την Κρήτη είναι πάντα έτοιμη για την νίκη και φοράει ένα κόκκινο μανίκι, αυτή η Παναγιώτα από την Κρήτη.</a:t>
            </a:r>
            <a:endParaRPr lang="el-GR" dirty="0"/>
          </a:p>
        </p:txBody>
      </p:sp>
      <p:pic>
        <p:nvPicPr>
          <p:cNvPr id="5" name="4 - Θέση περιεχομένου" descr="αρχείο λήψης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4049" y="1556792"/>
            <a:ext cx="3312368" cy="439248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ΑΝΔΡΕΑΣ  ΠΕΤΡΟΥ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r>
              <a:rPr lang="el-GR" sz="2400" dirty="0" smtClean="0"/>
              <a:t>Ένας γάτος από την  Ελλάδα έφαγε μακαρονάδα και τον πήγαν για βαρκάδα τον γάτο από την Ελλάδα.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pPr>
              <a:buNone/>
            </a:pPr>
            <a:endParaRPr lang="el-GR" sz="2400" dirty="0"/>
          </a:p>
        </p:txBody>
      </p:sp>
      <p:pic>
        <p:nvPicPr>
          <p:cNvPr id="5" name="4 - Θέση περιεχομένου" descr="αρχείο λήψης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7984" y="1412776"/>
            <a:ext cx="4032448" cy="4320479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ΦΩΤΗΣ ΣΠΥΡΙΔΑΚΗΣ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l-GR" dirty="0" smtClean="0"/>
              <a:t>Ήταν μια γιαγιά  από την Αλβανία που δοκίμασε όλα  τα φαγητά από την Αλβανία και τρία τα έφτυσε στην Γερμανία η γιαγιά από την Αλβανία.</a:t>
            </a:r>
            <a:endParaRPr lang="el-GR" dirty="0"/>
          </a:p>
        </p:txBody>
      </p:sp>
      <p:pic>
        <p:nvPicPr>
          <p:cNvPr id="5" name="4 - Θέση περιεχομένου" descr="αρχείο λήψης (2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628800"/>
            <a:ext cx="3600450" cy="4176464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104</TotalTime>
  <Words>265</Words>
  <Application>Microsoft Office PowerPoint</Application>
  <PresentationFormat>Προβολή στην οθόνη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Αφθονία</vt:lpstr>
      <vt:lpstr>ΤΑ ΛΙΜΕΡΙΚ ΤΗΣ ΣΤ΄ΤΑΞΗΣ</vt:lpstr>
      <vt:lpstr>ΜΑΡΙΑ ΛΑΜΠΡΟΥ</vt:lpstr>
      <vt:lpstr>ΣΟΦΙΑ ΙΝΤΡΙΖΙ</vt:lpstr>
      <vt:lpstr>ΔΟΜΝΑ ΚΑΚΑΡΙΚΑ</vt:lpstr>
      <vt:lpstr>ΣΤΕΛΛΑ ΚΑΚΑΡΙΚΑ </vt:lpstr>
      <vt:lpstr>ΓΙΩΡΓΟΣ ΜΥΛΩΝΑΣ</vt:lpstr>
      <vt:lpstr>ΜΑΡΚΕΛΑ ΒΕΛΙΟΥ</vt:lpstr>
      <vt:lpstr>ΑΝΔΡΕΑΣ  ΠΕΤΡΟΥ</vt:lpstr>
      <vt:lpstr>ΦΩΤΗΣ ΣΠΥΡΙΔΑΚΗΣ</vt:lpstr>
      <vt:lpstr>ΔΗΜΗΤΡΗΣ ΠΑΠΑΔΟΠΟΥΛΟΣ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ΛΙΜΕΡΙΚ ΤΗΣ ΣΤ΄ΤΑΞΗΣ</dc:title>
  <dc:creator>2oDim.01</dc:creator>
  <cp:lastModifiedBy>2oDim.01</cp:lastModifiedBy>
  <cp:revision>30</cp:revision>
  <dcterms:created xsi:type="dcterms:W3CDTF">2017-11-28T06:42:13Z</dcterms:created>
  <dcterms:modified xsi:type="dcterms:W3CDTF">2017-12-20T08:37:11Z</dcterms:modified>
</cp:coreProperties>
</file>